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133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8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6039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54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09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738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893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58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3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943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72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31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07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57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686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0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F8203B-BB62-406D-A367-3FD973CABC5B}" type="datetimeFigureOut">
              <a:rPr lang="ru-RU" smtClean="0"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E1D748A-E920-44DA-8BD5-B1CE3C8F6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69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362" y="1661746"/>
            <a:ext cx="86780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Автор: Кукина Галина Яковлевна</a:t>
            </a:r>
          </a:p>
          <a:p>
            <a:pPr algn="ctr"/>
            <a:r>
              <a:rPr lang="ru-RU" sz="4000" b="1" dirty="0"/>
              <a:t>у</a:t>
            </a:r>
            <a:r>
              <a:rPr lang="ru-RU" sz="4000" b="1" dirty="0" smtClean="0"/>
              <a:t>читель </a:t>
            </a:r>
            <a:r>
              <a:rPr lang="ru-RU" sz="4000" b="1" dirty="0"/>
              <a:t>и</a:t>
            </a:r>
            <a:r>
              <a:rPr lang="ru-RU" sz="4000" b="1" dirty="0" smtClean="0"/>
              <a:t>зобразительного искусства</a:t>
            </a:r>
          </a:p>
          <a:p>
            <a:pPr algn="ctr"/>
            <a:r>
              <a:rPr lang="ru-RU" sz="4000" b="1" dirty="0" smtClean="0"/>
              <a:t>ГБОУ Школа №2086</a:t>
            </a:r>
          </a:p>
          <a:p>
            <a:pPr algn="ctr"/>
            <a:r>
              <a:rPr lang="ru-RU" sz="4000" b="1" dirty="0"/>
              <a:t>г</a:t>
            </a:r>
            <a:r>
              <a:rPr lang="ru-RU" sz="4000" b="1" dirty="0" smtClean="0"/>
              <a:t>. Москва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83271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7" t="8289" r="53004" b="14822"/>
          <a:stretch/>
        </p:blipFill>
        <p:spPr>
          <a:xfrm>
            <a:off x="3516922" y="764931"/>
            <a:ext cx="5108331" cy="52753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8362" y="852854"/>
            <a:ext cx="74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10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9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9877" y="1406741"/>
            <a:ext cx="470673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2 </a:t>
            </a:r>
            <a:r>
              <a:rPr lang="ru-RU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задание</a:t>
            </a:r>
            <a:endParaRPr lang="ru-RU" sz="8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73219" y="3117042"/>
            <a:ext cx="70631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Собери картину</a:t>
            </a:r>
            <a:endParaRPr lang="ru-RU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3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8817" y="1213311"/>
            <a:ext cx="47147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3 </a:t>
            </a:r>
            <a:r>
              <a:rPr lang="ru-RU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задание</a:t>
            </a:r>
            <a:endParaRPr lang="ru-RU" sz="8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76122" y="2936603"/>
            <a:ext cx="740459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Дорисуй рисунок</a:t>
            </a:r>
            <a:endParaRPr lang="ru-RU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5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2841546"/>
          </a:xfrm>
        </p:spPr>
        <p:txBody>
          <a:bodyPr/>
          <a:lstStyle/>
          <a:p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/>
            </a:r>
            <a:b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</a:br>
            <a:r>
              <a:rPr lang="ru-RU" sz="8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/>
            </a:r>
            <a:br>
              <a:rPr lang="ru-RU" sz="8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</a:br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/>
            </a:r>
            <a:b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</a:br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В мире </a:t>
            </a:r>
            <a:b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</a:br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искусства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nk Free" panose="03080402000500000000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70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4680" y="1057229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1 задание</a:t>
            </a:r>
            <a:endParaRPr lang="ru-RU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1899138" y="2936630"/>
            <a:ext cx="80625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Викторина</a:t>
            </a:r>
            <a:endParaRPr lang="ru-RU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6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292" y="791308"/>
            <a:ext cx="6242539" cy="52402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11115" y="984738"/>
            <a:ext cx="97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1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54" y="720969"/>
            <a:ext cx="8247184" cy="5372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6815" y="826477"/>
            <a:ext cx="149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3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05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21"/>
          <a:stretch/>
        </p:blipFill>
        <p:spPr>
          <a:xfrm>
            <a:off x="3604847" y="677008"/>
            <a:ext cx="4976446" cy="5495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081453" y="1011116"/>
            <a:ext cx="40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5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9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" t="6923" r="7883" b="6923"/>
          <a:stretch/>
        </p:blipFill>
        <p:spPr>
          <a:xfrm>
            <a:off x="3613638" y="764931"/>
            <a:ext cx="4972600" cy="4967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99666" y="5732531"/>
            <a:ext cx="4190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75"/>
              </a:spcAft>
            </a:pPr>
            <a:r>
              <a:rPr lang="ru-RU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Пабло Пикассо “</a:t>
            </a:r>
            <a:r>
              <a:rPr lang="ru-RU" i="1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Скрипка и виноград”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9377" y="1169377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6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5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9" b="13269"/>
          <a:stretch/>
        </p:blipFill>
        <p:spPr>
          <a:xfrm>
            <a:off x="1603131" y="967154"/>
            <a:ext cx="9144000" cy="503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4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32" y="870437"/>
            <a:ext cx="8291146" cy="51083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9231" y="1134208"/>
            <a:ext cx="4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9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2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140</TotalTime>
  <Words>39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Garamond</vt:lpstr>
      <vt:lpstr>Helvetica</vt:lpstr>
      <vt:lpstr>Ink Free</vt:lpstr>
      <vt:lpstr>Times New Roman</vt:lpstr>
      <vt:lpstr>Натуральные материалы</vt:lpstr>
      <vt:lpstr>Презентация PowerPoint</vt:lpstr>
      <vt:lpstr>   В мире  искусства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 искусства</dc:title>
  <dc:creator>ГАЛИНА</dc:creator>
  <cp:lastModifiedBy>ГАЛИНА</cp:lastModifiedBy>
  <cp:revision>13</cp:revision>
  <dcterms:created xsi:type="dcterms:W3CDTF">2023-05-14T14:32:44Z</dcterms:created>
  <dcterms:modified xsi:type="dcterms:W3CDTF">2025-11-02T19:19:16Z</dcterms:modified>
</cp:coreProperties>
</file>